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56" r:id="rId2"/>
    <p:sldId id="257" r:id="rId3"/>
    <p:sldId id="258" r:id="rId4"/>
    <p:sldId id="259" r:id="rId5"/>
    <p:sldId id="261" r:id="rId6"/>
    <p:sldId id="262"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718" autoAdjust="0"/>
  </p:normalViewPr>
  <p:slideViewPr>
    <p:cSldViewPr>
      <p:cViewPr>
        <p:scale>
          <a:sx n="70" d="100"/>
          <a:sy n="70" d="100"/>
        </p:scale>
        <p:origin x="-51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981A83-F6B4-4CB5-8E35-4A31603115B4}" type="datetimeFigureOut">
              <a:rPr lang="en-US" smtClean="0"/>
              <a:t>9/17/2011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954A092-DD6C-4443-8640-D61229375D41}"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954A092-DD6C-4443-8640-D61229375D41}" type="slidenum">
              <a:rPr lang="en-US" smtClean="0"/>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5F35003F-C393-403B-BD17-66B44D523E26}" type="datetimeFigureOut">
              <a:rPr lang="en-US" smtClean="0"/>
              <a:t>9/17/2011</a:t>
            </a:fld>
            <a:endParaRPr lang="en-US" dirty="0"/>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B147F33-CBC6-4DB5-B376-F3527112F1E6}" type="slidenum">
              <a:rPr lang="en-US" smtClean="0"/>
              <a:t>‹#›</a:t>
            </a:fld>
            <a:endParaRPr lang="en-US" dirty="0"/>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35003F-C393-403B-BD17-66B44D523E26}" type="datetimeFigureOut">
              <a:rPr lang="en-US" smtClean="0"/>
              <a:t>9/17/2011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B147F33-CBC6-4DB5-B376-F3527112F1E6}"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35003F-C393-403B-BD17-66B44D523E26}" type="datetimeFigureOut">
              <a:rPr lang="en-US" smtClean="0"/>
              <a:t>9/17/2011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B147F33-CBC6-4DB5-B376-F3527112F1E6}"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F35003F-C393-403B-BD17-66B44D523E26}" type="datetimeFigureOut">
              <a:rPr lang="en-US" smtClean="0"/>
              <a:t>9/17/2011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CB147F33-CBC6-4DB5-B376-F3527112F1E6}"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5F35003F-C393-403B-BD17-66B44D523E26}" type="datetimeFigureOut">
              <a:rPr lang="en-US" smtClean="0"/>
              <a:t>9/17/2011</a:t>
            </a:fld>
            <a:endParaRPr lang="en-US" dirty="0"/>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B147F33-CBC6-4DB5-B376-F3527112F1E6}" type="slidenum">
              <a:rPr lang="en-US" smtClean="0"/>
              <a:t>‹#›</a:t>
            </a:fld>
            <a:endParaRPr lang="en-US" dirty="0"/>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F35003F-C393-403B-BD17-66B44D523E26}" type="datetimeFigureOut">
              <a:rPr lang="en-US" smtClean="0"/>
              <a:t>9/17/2011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a:xfrm>
            <a:off x="8641080" y="6514568"/>
            <a:ext cx="464288" cy="274320"/>
          </a:xfrm>
        </p:spPr>
        <p:txBody>
          <a:bodyPr/>
          <a:lstStyle>
            <a:extLst/>
          </a:lstStyle>
          <a:p>
            <a:fld id="{CB147F33-CBC6-4DB5-B376-F3527112F1E6}" type="slidenum">
              <a:rPr lang="en-US" smtClean="0"/>
              <a:t>‹#›</a:t>
            </a:fld>
            <a:endParaRPr lang="en-US" dirty="0"/>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F35003F-C393-403B-BD17-66B44D523E26}" type="datetimeFigureOut">
              <a:rPr lang="en-US" smtClean="0"/>
              <a:t>9/17/2011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a:xfrm>
            <a:off x="8641080" y="6514568"/>
            <a:ext cx="464288" cy="274320"/>
          </a:xfrm>
        </p:spPr>
        <p:txBody>
          <a:bodyPr/>
          <a:lstStyle>
            <a:extLst/>
          </a:lstStyle>
          <a:p>
            <a:fld id="{CB147F33-CBC6-4DB5-B376-F3527112F1E6}"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F35003F-C393-403B-BD17-66B44D523E26}" type="datetimeFigureOut">
              <a:rPr lang="en-US" smtClean="0"/>
              <a:t>9/17/2011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CB147F33-CBC6-4DB5-B376-F3527112F1E6}" type="slidenum">
              <a:rPr lang="en-US" smtClean="0"/>
              <a:t>‹#›</a:t>
            </a:fld>
            <a:endParaRPr lang="en-US" dirty="0"/>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F35003F-C393-403B-BD17-66B44D523E26}" type="datetimeFigureOut">
              <a:rPr lang="en-US" smtClean="0"/>
              <a:t>9/17/2011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CB147F33-CBC6-4DB5-B376-F3527112F1E6}"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5F35003F-C393-403B-BD17-66B44D523E26}" type="datetimeFigureOut">
              <a:rPr lang="en-US" smtClean="0"/>
              <a:t>9/17/2011</a:t>
            </a:fld>
            <a:endParaRPr lang="en-US" dirty="0"/>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CB147F33-CBC6-4DB5-B376-F3527112F1E6}" type="slidenum">
              <a:rPr lang="en-US" smtClean="0"/>
              <a:t>‹#›</a:t>
            </a:fld>
            <a:endParaRPr lang="en-US" dirty="0"/>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5F35003F-C393-403B-BD17-66B44D523E26}" type="datetimeFigureOut">
              <a:rPr lang="en-US" smtClean="0"/>
              <a:t>9/17/2011</a:t>
            </a:fld>
            <a:endParaRPr lang="en-US" dirty="0"/>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CB147F33-CBC6-4DB5-B376-F3527112F1E6}" type="slidenum">
              <a:rPr lang="en-US" smtClean="0"/>
              <a:t>‹#›</a:t>
            </a:fld>
            <a:endParaRPr lang="en-US" dirty="0"/>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dirty="0"/>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F35003F-C393-403B-BD17-66B44D523E26}" type="datetimeFigureOut">
              <a:rPr lang="en-US" smtClean="0"/>
              <a:t>9/17/2011</a:t>
            </a:fld>
            <a:endParaRPr lang="en-US" dirty="0"/>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CB147F33-CBC6-4DB5-B376-F3527112F1E6}" type="slidenum">
              <a:rPr lang="en-US" smtClean="0"/>
              <a:t>‹#›</a:t>
            </a:fld>
            <a:endParaRPr lang="en-US" dirty="0"/>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en.wikipedia.org/wiki/File:Abrams-transparent.png"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upload.wikimedia.org/wikipedia/commons/a/ad/M1_Abrams_turret_fire_above.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File:Marine_corps_flag.svg"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en.wikipedia.org/wiki/File:United_States_Marine_Corps_Color_Guard_-_in_front_of_the_Commandant_of_the_Marine_Corps%27_house.jpg"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
            <a:ext cx="7772400" cy="2133600"/>
          </a:xfrm>
        </p:spPr>
        <p:txBody>
          <a:bodyPr>
            <a:normAutofit/>
          </a:bodyPr>
          <a:lstStyle/>
          <a:p>
            <a:pPr algn="ctr"/>
            <a:r>
              <a:rPr lang="en-US" dirty="0" smtClean="0"/>
              <a:t>Main Battle Tanks</a:t>
            </a:r>
            <a:br>
              <a:rPr lang="en-US" dirty="0" smtClean="0"/>
            </a:br>
            <a:r>
              <a:rPr lang="en-US" dirty="0" smtClean="0"/>
              <a:t>by Melissa </a:t>
            </a:r>
            <a:r>
              <a:rPr lang="en-US" dirty="0" smtClean="0"/>
              <a:t>Abramonvitz</a:t>
            </a:r>
            <a:endParaRPr lang="en-US" dirty="0"/>
          </a:p>
        </p:txBody>
      </p:sp>
      <p:pic>
        <p:nvPicPr>
          <p:cNvPr id="4" name="Content Placeholder 3" descr="main battle tanks.jpg"/>
          <p:cNvPicPr>
            <a:picLocks noChangeAspect="1"/>
          </p:cNvPicPr>
          <p:nvPr/>
        </p:nvPicPr>
        <p:blipFill>
          <a:blip r:embed="rId2" cstate="print"/>
          <a:stretch>
            <a:fillRect/>
          </a:stretch>
        </p:blipFill>
        <p:spPr>
          <a:xfrm>
            <a:off x="2971800" y="2667000"/>
            <a:ext cx="3299585" cy="3992563"/>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Genre</a:t>
            </a:r>
            <a:endParaRPr lang="en-US" dirty="0"/>
          </a:p>
        </p:txBody>
      </p:sp>
      <p:sp>
        <p:nvSpPr>
          <p:cNvPr id="3" name="Content Placeholder 2"/>
          <p:cNvSpPr>
            <a:spLocks noGrp="1"/>
          </p:cNvSpPr>
          <p:nvPr>
            <p:ph idx="1"/>
          </p:nvPr>
        </p:nvSpPr>
        <p:spPr/>
        <p:txBody>
          <a:bodyPr/>
          <a:lstStyle/>
          <a:p>
            <a:r>
              <a:rPr lang="en-US" dirty="0" smtClean="0"/>
              <a:t>It is  an informational book.</a:t>
            </a:r>
          </a:p>
          <a:p>
            <a:endParaRPr lang="en-US" dirty="0"/>
          </a:p>
        </p:txBody>
      </p:sp>
      <p:pic>
        <p:nvPicPr>
          <p:cNvPr id="29698" name="Picture 2" descr="Abrams-transparent.png">
            <a:hlinkClick r:id="rId2"/>
          </p:cNvPr>
          <p:cNvPicPr>
            <a:picLocks noChangeAspect="1" noChangeArrowheads="1"/>
          </p:cNvPicPr>
          <p:nvPr/>
        </p:nvPicPr>
        <p:blipFill>
          <a:blip r:embed="rId3" cstate="print"/>
          <a:srcRect/>
          <a:stretch>
            <a:fillRect/>
          </a:stretch>
        </p:blipFill>
        <p:spPr bwMode="auto">
          <a:xfrm>
            <a:off x="1752600" y="3657600"/>
            <a:ext cx="2857500" cy="1276350"/>
          </a:xfrm>
          <a:prstGeom prst="rect">
            <a:avLst/>
          </a:prstGeom>
          <a:noFill/>
        </p:spPr>
      </p:pic>
      <p:pic>
        <p:nvPicPr>
          <p:cNvPr id="29700" name="Picture 4" descr="File:M1 Abrams turret fire above.jpg">
            <a:hlinkClick r:id="rId4"/>
          </p:cNvPr>
          <p:cNvPicPr>
            <a:picLocks noChangeAspect="1" noChangeArrowheads="1"/>
          </p:cNvPicPr>
          <p:nvPr/>
        </p:nvPicPr>
        <p:blipFill>
          <a:blip r:embed="rId5" cstate="print"/>
          <a:srcRect/>
          <a:stretch>
            <a:fillRect/>
          </a:stretch>
        </p:blipFill>
        <p:spPr bwMode="auto">
          <a:xfrm>
            <a:off x="5105400" y="2133600"/>
            <a:ext cx="3571875" cy="4419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Summary</a:t>
            </a:r>
            <a:endParaRPr lang="en-US" dirty="0"/>
          </a:p>
        </p:txBody>
      </p:sp>
      <p:sp>
        <p:nvSpPr>
          <p:cNvPr id="3" name="Content Placeholder 2"/>
          <p:cNvSpPr>
            <a:spLocks noGrp="1"/>
          </p:cNvSpPr>
          <p:nvPr>
            <p:ph idx="1"/>
          </p:nvPr>
        </p:nvSpPr>
        <p:spPr/>
        <p:txBody>
          <a:bodyPr/>
          <a:lstStyle/>
          <a:p>
            <a:pPr>
              <a:buNone/>
            </a:pPr>
            <a:r>
              <a:rPr lang="en-US" dirty="0" smtClean="0"/>
              <a:t>	The book called </a:t>
            </a:r>
            <a:r>
              <a:rPr lang="en-US" i="1" dirty="0" smtClean="0"/>
              <a:t>Main Battle Tanks </a:t>
            </a:r>
            <a:r>
              <a:rPr lang="en-US" dirty="0" smtClean="0"/>
              <a:t>will</a:t>
            </a:r>
            <a:r>
              <a:rPr lang="en-US" i="1" dirty="0" smtClean="0"/>
              <a:t> </a:t>
            </a:r>
            <a:r>
              <a:rPr lang="en-US" dirty="0" smtClean="0"/>
              <a:t>tell you  about the beginning of tanks.  It will show you how tanks function and it will tell you how tanks became deadlier as time passed.  The book will also tell you how tanks were made. It will show you the modern tank.</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Recommendation</a:t>
            </a:r>
            <a:endParaRPr lang="en-US" dirty="0"/>
          </a:p>
        </p:txBody>
      </p:sp>
      <p:sp>
        <p:nvSpPr>
          <p:cNvPr id="3" name="Content Placeholder 2"/>
          <p:cNvSpPr>
            <a:spLocks noGrp="1"/>
          </p:cNvSpPr>
          <p:nvPr>
            <p:ph idx="1"/>
          </p:nvPr>
        </p:nvSpPr>
        <p:spPr>
          <a:xfrm>
            <a:off x="381000" y="1676400"/>
            <a:ext cx="8229600" cy="4525963"/>
          </a:xfrm>
        </p:spPr>
        <p:txBody>
          <a:bodyPr/>
          <a:lstStyle/>
          <a:p>
            <a:pPr>
              <a:buNone/>
            </a:pPr>
            <a:r>
              <a:rPr lang="en-US" dirty="0" smtClean="0"/>
              <a:t>	I would recommend this book to my cousin Aaron, because he is joining the Marines. It would help his military career and it would help him fight against tanks.</a:t>
            </a:r>
            <a:endParaRPr lang="en-US" dirty="0"/>
          </a:p>
        </p:txBody>
      </p:sp>
      <p:pic>
        <p:nvPicPr>
          <p:cNvPr id="18434" name="Picture 2" descr="http://upload.wikimedia.org/wikipedia/commons/thumb/a/a5/Marine_corps_flag.svg/220px-Marine_corps_flag.svg.png">
            <a:hlinkClick r:id="rId3"/>
          </p:cNvPr>
          <p:cNvPicPr>
            <a:picLocks noChangeAspect="1" noChangeArrowheads="1"/>
          </p:cNvPicPr>
          <p:nvPr/>
        </p:nvPicPr>
        <p:blipFill>
          <a:blip r:embed="rId4" cstate="print"/>
          <a:srcRect/>
          <a:stretch>
            <a:fillRect/>
          </a:stretch>
        </p:blipFill>
        <p:spPr bwMode="auto">
          <a:xfrm>
            <a:off x="1295400" y="4419600"/>
            <a:ext cx="2095500" cy="1257301"/>
          </a:xfrm>
          <a:prstGeom prst="rect">
            <a:avLst/>
          </a:prstGeom>
          <a:noFill/>
        </p:spPr>
      </p:pic>
      <p:pic>
        <p:nvPicPr>
          <p:cNvPr id="18436" name="Picture 4" descr="http://upload.wikimedia.org/wikipedia/commons/thumb/0/0d/United_States_Marine_Corps_Color_Guard_-_in_front_of_the_Commandant_of_the_Marine_Corps%27_house.jpg/220px-United_States_Marine_Corps_Color_Guard_-_in_front_of_the_Commandant_of_the_Marine_Corps%27_house.jpg">
            <a:hlinkClick r:id="rId5"/>
          </p:cNvPr>
          <p:cNvPicPr>
            <a:picLocks noChangeAspect="1" noChangeArrowheads="1"/>
          </p:cNvPicPr>
          <p:nvPr/>
        </p:nvPicPr>
        <p:blipFill>
          <a:blip r:embed="rId6" cstate="print"/>
          <a:srcRect/>
          <a:stretch>
            <a:fillRect/>
          </a:stretch>
        </p:blipFill>
        <p:spPr bwMode="auto">
          <a:xfrm>
            <a:off x="4876800" y="4343400"/>
            <a:ext cx="2095500" cy="1371601"/>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763000" cy="1325562"/>
          </a:xfrm>
        </p:spPr>
        <p:txBody>
          <a:bodyPr>
            <a:normAutofit/>
          </a:bodyPr>
          <a:lstStyle/>
          <a:p>
            <a:r>
              <a:rPr lang="en-US" dirty="0" smtClean="0"/>
              <a:t>Early tank used in World War I</a:t>
            </a:r>
            <a:endParaRPr lang="en-US" dirty="0"/>
          </a:p>
        </p:txBody>
      </p:sp>
      <p:pic>
        <p:nvPicPr>
          <p:cNvPr id="3" name="Picture 2" descr="early tank.jpg"/>
          <p:cNvPicPr>
            <a:picLocks noChangeAspect="1"/>
          </p:cNvPicPr>
          <p:nvPr/>
        </p:nvPicPr>
        <p:blipFill>
          <a:blip r:embed="rId2" cstate="print"/>
          <a:stretch>
            <a:fillRect/>
          </a:stretch>
        </p:blipFill>
        <p:spPr>
          <a:xfrm>
            <a:off x="1676400" y="1524000"/>
            <a:ext cx="5943600" cy="51054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38400" y="228600"/>
            <a:ext cx="4267200" cy="1143000"/>
          </a:xfrm>
        </p:spPr>
        <p:txBody>
          <a:bodyPr/>
          <a:lstStyle/>
          <a:p>
            <a:r>
              <a:rPr lang="en-US" dirty="0" smtClean="0">
                <a:solidFill>
                  <a:schemeClr val="tx1">
                    <a:lumMod val="95000"/>
                    <a:lumOff val="5000"/>
                  </a:schemeClr>
                </a:solidFill>
              </a:rPr>
              <a:t>Modern Tank</a:t>
            </a:r>
            <a:endParaRPr lang="en-US" dirty="0">
              <a:solidFill>
                <a:schemeClr val="tx1">
                  <a:lumMod val="95000"/>
                  <a:lumOff val="5000"/>
                </a:schemeClr>
              </a:solidFill>
            </a:endParaRPr>
          </a:p>
        </p:txBody>
      </p:sp>
      <p:pic>
        <p:nvPicPr>
          <p:cNvPr id="3" name="Picture 2" descr="tank parts_0002.jpg"/>
          <p:cNvPicPr>
            <a:picLocks noChangeAspect="1"/>
          </p:cNvPicPr>
          <p:nvPr/>
        </p:nvPicPr>
        <p:blipFill>
          <a:blip r:embed="rId2" cstate="print"/>
          <a:stretch>
            <a:fillRect/>
          </a:stretch>
        </p:blipFill>
        <p:spPr>
          <a:xfrm>
            <a:off x="685800" y="1447800"/>
            <a:ext cx="7772400" cy="5193907"/>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89</TotalTime>
  <Words>22</Words>
  <Application>Microsoft Office PowerPoint</Application>
  <PresentationFormat>On-screen Show (4:3)</PresentationFormat>
  <Paragraphs>10</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Foundry</vt:lpstr>
      <vt:lpstr>Main Battle Tanks by Melissa Abramonvitz</vt:lpstr>
      <vt:lpstr>Genre</vt:lpstr>
      <vt:lpstr>Summary</vt:lpstr>
      <vt:lpstr>Recommendation</vt:lpstr>
      <vt:lpstr>Early tank used in World War I</vt:lpstr>
      <vt:lpstr>Modern Tank</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Battle Tanks by Melissa Abramonvitz</dc:title>
  <dc:creator>Chris Hafner</dc:creator>
  <cp:lastModifiedBy>Chris Hafner</cp:lastModifiedBy>
  <cp:revision>2</cp:revision>
  <dcterms:created xsi:type="dcterms:W3CDTF">2011-09-17T18:54:18Z</dcterms:created>
  <dcterms:modified xsi:type="dcterms:W3CDTF">2011-09-17T20:23:19Z</dcterms:modified>
</cp:coreProperties>
</file>